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5" r:id="rId9"/>
    <p:sldId id="266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141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6.wdp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8" t="9771" r="21464" b="9771"/>
          <a:stretch/>
        </p:blipFill>
        <p:spPr>
          <a:xfrm>
            <a:off x="6718" y="-22983"/>
            <a:ext cx="9324529" cy="6880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23772" y="280787"/>
            <a:ext cx="6588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МБОУ ООШ с. </a:t>
            </a:r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Дада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88340"/>
            <a:ext cx="28905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Хабаровский край</a:t>
            </a:r>
          </a:p>
          <a:p>
            <a:pPr algn="ctr"/>
            <a:r>
              <a:rPr lang="ru-RU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Нанайский район</a:t>
            </a:r>
          </a:p>
          <a:p>
            <a:pPr algn="ctr"/>
            <a:r>
              <a:rPr lang="ru-RU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с. Дада</a:t>
            </a:r>
          </a:p>
          <a:p>
            <a:pPr algn="ctr"/>
            <a:r>
              <a:rPr lang="ru-RU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8(42156)45110</a:t>
            </a:r>
            <a:endParaRPr lang="ru-R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841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1578" r="44277" b="5106"/>
          <a:stretch/>
        </p:blipFill>
        <p:spPr>
          <a:xfrm>
            <a:off x="1979715" y="116632"/>
            <a:ext cx="5184576" cy="5196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29820" y="5445224"/>
            <a:ext cx="7284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Сохраняем традиции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2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2794322"/>
          </a:xfrm>
        </p:spPr>
        <p:txBody>
          <a:bodyPr/>
          <a:lstStyle/>
          <a:p>
            <a:pPr algn="l"/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hnschrift SemiBold Condensed" panose="020B0502040204020203" pitchFamily="34" charset="0"/>
              </a:rPr>
              <a:t>Знакомство с символикой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3501008"/>
            <a:ext cx="4330824" cy="262515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</a:rPr>
              <a:t>Выставка рисунков по теме </a:t>
            </a:r>
            <a:endParaRPr lang="ru-RU" sz="3600" dirty="0" smtClean="0">
              <a:solidFill>
                <a:schemeClr val="tx2">
                  <a:lumMod val="60000"/>
                  <a:lumOff val="40000"/>
                </a:schemeClr>
              </a:solidFill>
              <a:latin typeface="Bahnschrift SemiBold SemiConden" panose="020B0502040204020203" pitchFamily="34" charset="0"/>
            </a:endParaRPr>
          </a:p>
          <a:p>
            <a:pPr marL="45720" indent="0" algn="ctr">
              <a:buNone/>
            </a:pP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</a:rPr>
              <a:t>«</a:t>
            </a: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</a:rPr>
              <a:t>Нанайские сказки»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5016" r="25084" b="11208"/>
          <a:stretch/>
        </p:blipFill>
        <p:spPr bwMode="auto">
          <a:xfrm>
            <a:off x="121421" y="120289"/>
            <a:ext cx="5292437" cy="31865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5" b="42239"/>
          <a:stretch/>
        </p:blipFill>
        <p:spPr bwMode="auto">
          <a:xfrm>
            <a:off x="4932040" y="3501008"/>
            <a:ext cx="3940091" cy="2911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87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225" y="3789040"/>
            <a:ext cx="5812967" cy="2511152"/>
          </a:xfrm>
        </p:spPr>
        <p:txBody>
          <a:bodyPr/>
          <a:lstStyle/>
          <a:p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</a:rPr>
              <a:t>Уютные стены</a:t>
            </a:r>
            <a:endParaRPr lang="ru-RU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268760"/>
            <a:ext cx="2090304" cy="45259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5999206" cy="27707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333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77072"/>
            <a:ext cx="4752528" cy="2664296"/>
          </a:xfrm>
        </p:spPr>
        <p:txBody>
          <a:bodyPr/>
          <a:lstStyle/>
          <a:p>
            <a:r>
              <a:rPr lang="ru-RU" sz="5400" dirty="0" smtClean="0">
                <a:solidFill>
                  <a:srgbClr val="7030A0"/>
                </a:solidFill>
              </a:rPr>
              <a:t>Наглядные пособия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13" t="4131" r="14815" b="7293"/>
          <a:stretch/>
        </p:blipFill>
        <p:spPr>
          <a:xfrm>
            <a:off x="107504" y="6215"/>
            <a:ext cx="3785012" cy="38164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39339" r="51212" b="3579"/>
          <a:stretch/>
        </p:blipFill>
        <p:spPr>
          <a:xfrm>
            <a:off x="4283968" y="404664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4" t="1812" r="18561" b="50164"/>
          <a:stretch/>
        </p:blipFill>
        <p:spPr>
          <a:xfrm>
            <a:off x="5268716" y="3948367"/>
            <a:ext cx="3456371" cy="2738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5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97152"/>
            <a:ext cx="8856984" cy="1800200"/>
          </a:xfrm>
        </p:spPr>
        <p:txBody>
          <a:bodyPr/>
          <a:lstStyle/>
          <a:p>
            <a:r>
              <a:rPr lang="ru-RU" dirty="0" smtClean="0"/>
              <a:t>Гордость школы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" t="11420" r="32660" b="13490"/>
          <a:stretch/>
        </p:blipFill>
        <p:spPr>
          <a:xfrm>
            <a:off x="1043608" y="116632"/>
            <a:ext cx="7541962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966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4221088"/>
            <a:ext cx="5133256" cy="2088232"/>
          </a:xfrm>
        </p:spPr>
        <p:txBody>
          <a:bodyPr>
            <a:scene3d>
              <a:camera prst="orthographicFront"/>
              <a:lightRig rig="threePt" dir="t">
                <a:rot lat="0" lon="0" rev="1200000"/>
              </a:lightRig>
            </a:scene3d>
            <a:sp3d prstMaterial="plastic">
              <a:bevelB w="38100" h="38100"/>
            </a:sp3d>
          </a:bodyPr>
          <a:lstStyle/>
          <a:p>
            <a:r>
              <a:rPr lang="ru-RU" dirty="0"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8100000" scaled="1"/>
                  <a:tileRect/>
                </a:gradFill>
              </a:rPr>
              <a:t>Путь к успеху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620688"/>
            <a:ext cx="5924691" cy="2736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3054361" cy="373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29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4005065"/>
            <a:ext cx="7715200" cy="1800200"/>
          </a:xfrm>
          <a:noFill/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Наши достижения в спорте</a:t>
            </a:r>
            <a:endParaRPr lang="ru-RU" sz="6000" dirty="0">
              <a:solidFill>
                <a:schemeClr val="accent6">
                  <a:lumMod val="50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69" r="17576" b="9484"/>
          <a:stretch/>
        </p:blipFill>
        <p:spPr>
          <a:xfrm>
            <a:off x="611560" y="116632"/>
            <a:ext cx="7848872" cy="3520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1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221088"/>
            <a:ext cx="8064896" cy="208823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Быстрее! Выше! Сильнее!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3841" y="332656"/>
            <a:ext cx="3351112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" y="116632"/>
            <a:ext cx="555962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7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3096344" cy="3802434"/>
          </a:xfrm>
        </p:spPr>
        <p:txBody>
          <a:bodyPr/>
          <a:lstStyle/>
          <a:p>
            <a:r>
              <a:rPr lang="ru-RU" dirty="0" smtClean="0"/>
              <a:t>Каждый к труду, обороне готов!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59413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5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5951</TotalTime>
  <Words>52</Words>
  <Application>Microsoft Office PowerPoint</Application>
  <PresentationFormat>Экран (4:3)</PresentationFormat>
  <Paragraphs>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Bahnschrift SemiBold Condensed</vt:lpstr>
      <vt:lpstr>Bahnschrift SemiBold SemiConden</vt:lpstr>
      <vt:lpstr>Georgia</vt:lpstr>
      <vt:lpstr>Trebuchet MS</vt:lpstr>
      <vt:lpstr>Воздушный поток</vt:lpstr>
      <vt:lpstr>Презентация PowerPoint</vt:lpstr>
      <vt:lpstr>Знакомство с символикой</vt:lpstr>
      <vt:lpstr>Уютные стены</vt:lpstr>
      <vt:lpstr>Наглядные пособия</vt:lpstr>
      <vt:lpstr>Гордость школы</vt:lpstr>
      <vt:lpstr>Путь к успеху</vt:lpstr>
      <vt:lpstr>Презентация PowerPoint</vt:lpstr>
      <vt:lpstr>Быстрее! Выше! Сильнее!</vt:lpstr>
      <vt:lpstr>Каждый к труду, обороне готов!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school</dc:creator>
  <cp:lastModifiedBy>Современная Школа</cp:lastModifiedBy>
  <cp:revision>19</cp:revision>
  <dcterms:created xsi:type="dcterms:W3CDTF">2020-09-07T11:53:55Z</dcterms:created>
  <dcterms:modified xsi:type="dcterms:W3CDTF">2020-09-30T01:36:45Z</dcterms:modified>
</cp:coreProperties>
</file>