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5" autoAdjust="0"/>
    <p:restoredTop sz="94660" autoAdjust="0"/>
  </p:normalViewPr>
  <p:slideViewPr>
    <p:cSldViewPr>
      <p:cViewPr varScale="1">
        <p:scale>
          <a:sx n="88" d="100"/>
          <a:sy n="88" d="100"/>
        </p:scale>
        <p:origin x="-96" y="-4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E21E-2B6D-427B-903B-560369186CCD}" type="datetimeFigureOut">
              <a:rPr lang="ru-RU" smtClean="0"/>
              <a:t>29.12.2010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77927-02E9-4BB6-B57B-99814BBBC0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E21E-2B6D-427B-903B-560369186CCD}" type="datetimeFigureOut">
              <a:rPr lang="ru-RU" smtClean="0"/>
              <a:t>29.12.2010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77927-02E9-4BB6-B57B-99814BBBC0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E21E-2B6D-427B-903B-560369186CCD}" type="datetimeFigureOut">
              <a:rPr lang="ru-RU" smtClean="0"/>
              <a:t>29.12.2010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77927-02E9-4BB6-B57B-99814BBBC0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E21E-2B6D-427B-903B-560369186CCD}" type="datetimeFigureOut">
              <a:rPr lang="ru-RU" smtClean="0"/>
              <a:t>29.12.2010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77927-02E9-4BB6-B57B-99814BBBC0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E21E-2B6D-427B-903B-560369186CCD}" type="datetimeFigureOut">
              <a:rPr lang="ru-RU" smtClean="0"/>
              <a:t>29.12.2010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77927-02E9-4BB6-B57B-99814BBBC0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E21E-2B6D-427B-903B-560369186CCD}" type="datetimeFigureOut">
              <a:rPr lang="ru-RU" smtClean="0"/>
              <a:t>29.12.2010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77927-02E9-4BB6-B57B-99814BBBC0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E21E-2B6D-427B-903B-560369186CCD}" type="datetimeFigureOut">
              <a:rPr lang="ru-RU" smtClean="0"/>
              <a:t>29.12.2010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77927-02E9-4BB6-B57B-99814BBBC0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E21E-2B6D-427B-903B-560369186CCD}" type="datetimeFigureOut">
              <a:rPr lang="ru-RU" smtClean="0"/>
              <a:t>29.12.2010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77927-02E9-4BB6-B57B-99814BBBC0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E21E-2B6D-427B-903B-560369186CCD}" type="datetimeFigureOut">
              <a:rPr lang="ru-RU" smtClean="0"/>
              <a:t>29.12.2010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77927-02E9-4BB6-B57B-99814BBBC0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E21E-2B6D-427B-903B-560369186CCD}" type="datetimeFigureOut">
              <a:rPr lang="ru-RU" smtClean="0"/>
              <a:t>29.12.2010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77927-02E9-4BB6-B57B-99814BBBC0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E21E-2B6D-427B-903B-560369186CCD}" type="datetimeFigureOut">
              <a:rPr lang="ru-RU" smtClean="0"/>
              <a:t>29.12.2010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77927-02E9-4BB6-B57B-99814BBBC0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EE21E-2B6D-427B-903B-560369186CCD}" type="datetimeFigureOut">
              <a:rPr lang="ru-RU" smtClean="0"/>
              <a:t>29.12.2010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77927-02E9-4BB6-B57B-99814BBBC04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71438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Вставьте пропущенные буквы: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285860"/>
            <a:ext cx="7858180" cy="4352940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К . </a:t>
            </a:r>
            <a:r>
              <a:rPr lang="ru-RU" dirty="0" err="1">
                <a:solidFill>
                  <a:schemeClr val="tx1"/>
                </a:solidFill>
              </a:rPr>
              <a:t>с</a:t>
            </a:r>
            <a:r>
              <a:rPr lang="ru-RU" dirty="0" err="1" smtClean="0">
                <a:solidFill>
                  <a:schemeClr val="tx1"/>
                </a:solidFill>
              </a:rPr>
              <a:t>трюля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н</a:t>
            </a:r>
            <a:r>
              <a:rPr lang="ru-RU" dirty="0" smtClean="0">
                <a:solidFill>
                  <a:schemeClr val="tx1"/>
                </a:solidFill>
              </a:rPr>
              <a:t> . род, </a:t>
            </a:r>
            <a:r>
              <a:rPr lang="ru-RU" dirty="0" err="1" smtClean="0">
                <a:solidFill>
                  <a:schemeClr val="tx1"/>
                </a:solidFill>
              </a:rPr>
              <a:t>ог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dirty="0" err="1" smtClean="0">
                <a:solidFill>
                  <a:schemeClr val="tx1"/>
                </a:solidFill>
              </a:rPr>
              <a:t>ворка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р</a:t>
            </a:r>
            <a:r>
              <a:rPr lang="ru-RU" dirty="0" smtClean="0">
                <a:solidFill>
                  <a:schemeClr val="tx1"/>
                </a:solidFill>
              </a:rPr>
              <a:t> . </a:t>
            </a:r>
            <a:r>
              <a:rPr lang="ru-RU" dirty="0" err="1" smtClean="0">
                <a:solidFill>
                  <a:schemeClr val="tx1"/>
                </a:solidFill>
              </a:rPr>
              <a:t>синка</a:t>
            </a:r>
            <a:r>
              <a:rPr lang="ru-RU" dirty="0" smtClean="0">
                <a:solidFill>
                  <a:schemeClr val="tx1"/>
                </a:solidFill>
              </a:rPr>
              <a:t>,        </a:t>
            </a:r>
            <a:r>
              <a:rPr lang="ru-RU" dirty="0" err="1" smtClean="0">
                <a:solidFill>
                  <a:schemeClr val="tx1"/>
                </a:solidFill>
              </a:rPr>
              <a:t>уг</a:t>
            </a:r>
            <a:r>
              <a:rPr lang="ru-RU" dirty="0" smtClean="0">
                <a:solidFill>
                  <a:schemeClr val="tx1"/>
                </a:solidFill>
              </a:rPr>
              <a:t> . </a:t>
            </a:r>
            <a:r>
              <a:rPr lang="ru-RU" dirty="0" err="1" smtClean="0">
                <a:solidFill>
                  <a:schemeClr val="tx1"/>
                </a:solidFill>
              </a:rPr>
              <a:t>сание</a:t>
            </a:r>
            <a:r>
              <a:rPr lang="ru-RU" dirty="0" smtClean="0">
                <a:solidFill>
                  <a:schemeClr val="tx1"/>
                </a:solidFill>
              </a:rPr>
              <a:t>,  . </a:t>
            </a:r>
            <a:r>
              <a:rPr lang="ru-RU" dirty="0" err="1" smtClean="0">
                <a:solidFill>
                  <a:schemeClr val="tx1"/>
                </a:solidFill>
              </a:rPr>
              <a:t>скра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кр</a:t>
            </a:r>
            <a:r>
              <a:rPr lang="ru-RU" dirty="0" smtClean="0">
                <a:solidFill>
                  <a:schemeClr val="tx1"/>
                </a:solidFill>
              </a:rPr>
              <a:t> . </a:t>
            </a:r>
            <a:r>
              <a:rPr lang="ru-RU" dirty="0" err="1" smtClean="0">
                <a:solidFill>
                  <a:schemeClr val="tx1"/>
                </a:solidFill>
              </a:rPr>
              <a:t>ситель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д</a:t>
            </a:r>
            <a:r>
              <a:rPr lang="ru-RU" dirty="0" smtClean="0">
                <a:solidFill>
                  <a:schemeClr val="tx1"/>
                </a:solidFill>
              </a:rPr>
              <a:t> . </a:t>
            </a:r>
            <a:r>
              <a:rPr lang="ru-RU" dirty="0" err="1" smtClean="0">
                <a:solidFill>
                  <a:schemeClr val="tx1"/>
                </a:solidFill>
              </a:rPr>
              <a:t>ревня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</a:p>
          <a:p>
            <a:pPr algn="just"/>
            <a:r>
              <a:rPr lang="ru-RU" dirty="0" err="1" smtClean="0">
                <a:solidFill>
                  <a:schemeClr val="tx1"/>
                </a:solidFill>
              </a:rPr>
              <a:t>обл</a:t>
            </a:r>
            <a:r>
              <a:rPr lang="ru-RU" dirty="0" smtClean="0">
                <a:solidFill>
                  <a:schemeClr val="tx1"/>
                </a:solidFill>
              </a:rPr>
              <a:t> . зал, . </a:t>
            </a:r>
            <a:r>
              <a:rPr lang="ru-RU" dirty="0" err="1" smtClean="0">
                <a:solidFill>
                  <a:schemeClr val="tx1"/>
                </a:solidFill>
              </a:rPr>
              <a:t>дежда</a:t>
            </a:r>
            <a:r>
              <a:rPr lang="ru-RU" dirty="0" smtClean="0">
                <a:solidFill>
                  <a:schemeClr val="tx1"/>
                </a:solidFill>
              </a:rPr>
              <a:t>, т . </a:t>
            </a:r>
            <a:r>
              <a:rPr lang="ru-RU" dirty="0" err="1" smtClean="0">
                <a:solidFill>
                  <a:schemeClr val="tx1"/>
                </a:solidFill>
              </a:rPr>
              <a:t>рговец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р</a:t>
            </a:r>
            <a:r>
              <a:rPr lang="ru-RU" dirty="0" smtClean="0">
                <a:solidFill>
                  <a:schemeClr val="tx1"/>
                </a:solidFill>
              </a:rPr>
              <a:t> . бота.</a:t>
            </a:r>
          </a:p>
          <a:p>
            <a:pPr algn="just"/>
            <a:endParaRPr lang="ru-RU" dirty="0"/>
          </a:p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endParaRPr lang="ru-RU" dirty="0" smtClean="0"/>
          </a:p>
          <a:p>
            <a:pPr algn="just"/>
            <a:endParaRPr lang="ru-RU" dirty="0"/>
          </a:p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algn="just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4214818"/>
            <a:ext cx="357190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FF0000"/>
                </a:solidFill>
              </a:rPr>
              <a:t>а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72066" y="4000504"/>
            <a:ext cx="285752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357950" y="3643314"/>
            <a:ext cx="285752" cy="2857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о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5008" y="4572008"/>
            <a:ext cx="285752" cy="28575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о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14678" y="4000504"/>
            <a:ext cx="357190" cy="3571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00562" y="3500438"/>
            <a:ext cx="214314" cy="2857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85984" y="4500570"/>
            <a:ext cx="214314" cy="28575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357686" y="4857760"/>
            <a:ext cx="214314" cy="28575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858016" y="4714884"/>
            <a:ext cx="357190" cy="2857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643834" y="3357562"/>
            <a:ext cx="21431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о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285984" y="3357562"/>
            <a:ext cx="285752" cy="3571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о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86116" y="5214950"/>
            <a:ext cx="214314" cy="28575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а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03539 L 0.01666 -0.40272 " pathEditMode="relative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95 -0.03563 L 0.01076 -0.3819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-1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55 0.00046 L -0.14011 -0.3143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" y="-1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32 -0.02591 L 0.5257 -0.2778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" y="-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6 0.01064 L -0.22535 -0.4698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" y="-2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54 -0.02984 L -0.47413 -0.3969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1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2013 L -0.08611 -0.2928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-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 -0.00856 L 0.20087 -0.4177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-2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33241E-6 L -0.32674 -0.1362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" y="-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62 -2.45663E-6 L -0.56806 -0.1154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2" y="-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03 -0.00902 L -0.17205 -0.29239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-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87 -0.01966 L 0.41181 -0.28198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" y="-1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Решите орфографические задачи: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пустой </a:t>
            </a:r>
            <a:r>
              <a:rPr lang="ru-RU" dirty="0" err="1" smtClean="0"/>
              <a:t>бочк</a:t>
            </a:r>
            <a:r>
              <a:rPr lang="ru-RU" dirty="0" smtClean="0"/>
              <a:t> .   звону </a:t>
            </a:r>
            <a:r>
              <a:rPr lang="ru-RU" dirty="0" err="1" smtClean="0"/>
              <a:t>мног</a:t>
            </a:r>
            <a:r>
              <a:rPr lang="ru-RU" dirty="0" smtClean="0"/>
              <a:t> . .</a:t>
            </a:r>
          </a:p>
          <a:p>
            <a:r>
              <a:rPr lang="ru-RU" dirty="0" smtClean="0"/>
              <a:t>Их в . </a:t>
            </a:r>
            <a:r>
              <a:rPr lang="ru-RU" dirty="0" err="1" smtClean="0"/>
              <a:t>дой</a:t>
            </a:r>
            <a:r>
              <a:rPr lang="ru-RU" dirty="0" smtClean="0"/>
              <a:t> не </a:t>
            </a:r>
            <a:r>
              <a:rPr lang="ru-RU" dirty="0" err="1" smtClean="0"/>
              <a:t>разольёш</a:t>
            </a:r>
            <a:r>
              <a:rPr lang="ru-RU" dirty="0" smtClean="0"/>
              <a:t>(?).</a:t>
            </a:r>
          </a:p>
          <a:p>
            <a:r>
              <a:rPr lang="ru-RU" dirty="0" err="1" smtClean="0"/>
              <a:t>Пл</a:t>
            </a:r>
            <a:r>
              <a:rPr lang="ru-RU" dirty="0" smtClean="0"/>
              <a:t> . хая шутка до </a:t>
            </a:r>
            <a:r>
              <a:rPr lang="ru-RU" dirty="0" err="1" smtClean="0"/>
              <a:t>д</a:t>
            </a:r>
            <a:r>
              <a:rPr lang="ru-RU" dirty="0" smtClean="0"/>
              <a:t> . бра не </a:t>
            </a:r>
            <a:r>
              <a:rPr lang="ru-RU" dirty="0" err="1" smtClean="0"/>
              <a:t>дов</a:t>
            </a:r>
            <a:r>
              <a:rPr lang="ru-RU" dirty="0" smtClean="0"/>
              <a:t> . дёт.</a:t>
            </a:r>
          </a:p>
          <a:p>
            <a:r>
              <a:rPr lang="ru-RU" dirty="0" smtClean="0"/>
              <a:t>Зав . рил кашу – </a:t>
            </a:r>
            <a:r>
              <a:rPr lang="ru-RU" dirty="0" err="1" smtClean="0"/>
              <a:t>ра</a:t>
            </a:r>
            <a:r>
              <a:rPr lang="ru-RU" dirty="0" smtClean="0"/>
              <a:t> . </a:t>
            </a:r>
            <a:r>
              <a:rPr lang="ru-RU" dirty="0" err="1" smtClean="0"/>
              <a:t>хлёбывай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Без б . </a:t>
            </a:r>
            <a:r>
              <a:rPr lang="ru-RU" dirty="0" err="1" smtClean="0"/>
              <a:t>ды</a:t>
            </a:r>
            <a:r>
              <a:rPr lang="ru-RU" dirty="0" smtClean="0"/>
              <a:t> друга не </a:t>
            </a:r>
            <a:r>
              <a:rPr lang="ru-RU" dirty="0" err="1" smtClean="0"/>
              <a:t>узнаеш</a:t>
            </a:r>
            <a:r>
              <a:rPr lang="ru-RU" dirty="0" smtClean="0"/>
              <a:t>(?).</a:t>
            </a:r>
          </a:p>
          <a:p>
            <a:pPr algn="ctr"/>
            <a:r>
              <a:rPr lang="ru-RU" i="1" dirty="0" smtClean="0">
                <a:solidFill>
                  <a:srgbClr val="C00000"/>
                </a:solidFill>
              </a:rPr>
              <a:t>Молодцы!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86116" y="1714488"/>
            <a:ext cx="214314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е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43570" y="1714488"/>
            <a:ext cx="285752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о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43042" y="2357430"/>
            <a:ext cx="285752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о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57752" y="2285992"/>
            <a:ext cx="357190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err="1" smtClean="0">
                <a:solidFill>
                  <a:srgbClr val="FF0000"/>
                </a:solidFill>
              </a:rPr>
              <a:t>ь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57290" y="2928934"/>
            <a:ext cx="285752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о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43372" y="2928934"/>
            <a:ext cx="285752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о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86512" y="2928934"/>
            <a:ext cx="285752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е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500166" y="3500438"/>
            <a:ext cx="214314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а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143372" y="3500438"/>
            <a:ext cx="285752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с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85918" y="4071942"/>
            <a:ext cx="285752" cy="2857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е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500694" y="4071942"/>
            <a:ext cx="357190" cy="35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err="1" smtClean="0">
                <a:solidFill>
                  <a:srgbClr val="FF0000"/>
                </a:solidFill>
              </a:rPr>
              <a:t>ь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124</Words>
  <Application>Microsoft Office PowerPoint</Application>
  <PresentationFormat>Экран (4:3)</PresentationFormat>
  <Paragraphs>41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Вставьте пропущенные буквы:</vt:lpstr>
      <vt:lpstr>Решите орфографические задачи: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Вставьте пропущенные буквы:</dc:title>
  <dc:creator>Николай</dc:creator>
  <cp:lastModifiedBy>Николай</cp:lastModifiedBy>
  <cp:revision>8</cp:revision>
  <dcterms:created xsi:type="dcterms:W3CDTF">2010-12-29T02:59:34Z</dcterms:created>
  <dcterms:modified xsi:type="dcterms:W3CDTF">2010-12-29T04:17:45Z</dcterms:modified>
</cp:coreProperties>
</file>